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65" r:id="rId8"/>
    <p:sldId id="263" r:id="rId9"/>
    <p:sldId id="262" r:id="rId10"/>
    <p:sldId id="27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8" r:id="rId20"/>
    <p:sldId id="273" r:id="rId21"/>
    <p:sldId id="274" r:id="rId22"/>
    <p:sldId id="277" r:id="rId23"/>
    <p:sldId id="25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7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8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58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0098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4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0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9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7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9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03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2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5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9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2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2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496D5-9770-4255-9D5E-0F607BED915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CF9F7-613B-4632-90B1-BDA4BBBF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26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www.geeksforgeeks.org/python-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5946-F56C-456E-AA3D-A99BD7A931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Programming Internship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B9B62-4EB8-4EFC-B914-0B4EB4BA0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7/1/2020</a:t>
            </a:r>
          </a:p>
          <a:p>
            <a:r>
              <a:rPr lang="en-US" dirty="0"/>
              <a:t>Jakob Wagner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07E0BBF-C0F1-4455-8256-A886F09EA5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8"/>
    </mc:Choice>
    <mc:Fallback xmlns="">
      <p:transition spd="slow" advTm="3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7253-E521-451C-AFF7-DDDF8C20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F647-E826-4A3D-8DCF-5215EED53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that I will use</a:t>
            </a:r>
          </a:p>
          <a:p>
            <a:r>
              <a:rPr lang="en-US" dirty="0"/>
              <a:t>Program effective</a:t>
            </a:r>
          </a:p>
          <a:p>
            <a:r>
              <a:rPr lang="en-US" dirty="0"/>
              <a:t>Design needs improved</a:t>
            </a:r>
          </a:p>
          <a:p>
            <a:r>
              <a:rPr lang="en-US" dirty="0"/>
              <a:t>Program can be cleaner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EDED85D-2AEB-45E5-8FBD-6F055C700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22"/>
    </mc:Choice>
    <mc:Fallback>
      <p:transition spd="slow" advTm="36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CBB-1EBC-4D02-9E46-89E5302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F40A-50AE-469F-B085-6BCD67CD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is a 2D Unity game</a:t>
            </a:r>
          </a:p>
          <a:p>
            <a:r>
              <a:rPr lang="en-US" dirty="0"/>
              <a:t>Created in Unity</a:t>
            </a:r>
          </a:p>
          <a:p>
            <a:r>
              <a:rPr lang="en-US" dirty="0"/>
              <a:t>Scripts created in Visual Studio 2017</a:t>
            </a:r>
          </a:p>
          <a:p>
            <a:r>
              <a:rPr lang="en-US" dirty="0"/>
              <a:t>Graphics created using GIMP or free Unity assets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D2FF5-8130-4D0C-8668-6794001F8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388" y="2576197"/>
            <a:ext cx="3922125" cy="273487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65429DA-662D-40AF-8C36-370467E07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3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46"/>
    </mc:Choice>
    <mc:Fallback>
      <p:transition spd="slow" advTm="16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CBB-1EBC-4D02-9E46-89E5302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2 -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F40A-50AE-469F-B085-6BCD67CD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was the programming language used</a:t>
            </a:r>
          </a:p>
          <a:p>
            <a:r>
              <a:rPr lang="en-US" dirty="0"/>
              <a:t>Spikes cause you to restart level with one less live</a:t>
            </a:r>
          </a:p>
          <a:p>
            <a:r>
              <a:rPr lang="en-US" dirty="0"/>
              <a:t>Falling causes you to restart level with one less live</a:t>
            </a:r>
          </a:p>
          <a:p>
            <a:r>
              <a:rPr lang="en-US" dirty="0"/>
              <a:t>Ladders moves player to next level &amp; changes the camera</a:t>
            </a:r>
          </a:p>
          <a:p>
            <a:r>
              <a:rPr lang="en-US" dirty="0"/>
              <a:t>4 Levels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3F8BC32-1392-49A1-8208-A363F133B1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7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25"/>
    </mc:Choice>
    <mc:Fallback>
      <p:transition spd="slow" advTm="27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CBB-1EBC-4D02-9E46-89E5302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2 -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F40A-50AE-469F-B085-6BCD67CD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as pink square</a:t>
            </a:r>
          </a:p>
          <a:p>
            <a:r>
              <a:rPr lang="en-US" dirty="0"/>
              <a:t>Platformer game</a:t>
            </a:r>
          </a:p>
          <a:p>
            <a:r>
              <a:rPr lang="en-US" dirty="0"/>
              <a:t>Collect all the gems to win</a:t>
            </a:r>
          </a:p>
          <a:p>
            <a:r>
              <a:rPr lang="en-US" dirty="0"/>
              <a:t>Lose all lives or fail to collect gems to lose</a:t>
            </a:r>
          </a:p>
          <a:p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91ACDAD-4396-480A-9662-00F6DCD8E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06" y="3972699"/>
            <a:ext cx="6806938" cy="269144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1ECBC6-DAB3-4CC9-AE61-A07B1DD3D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7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02"/>
    </mc:Choice>
    <mc:Fallback>
      <p:transition spd="slow" advTm="14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CBB-1EBC-4D02-9E46-89E5302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2 -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F40A-50AE-469F-B085-6BCD67CD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moves using arrow keys</a:t>
            </a:r>
          </a:p>
          <a:p>
            <a:r>
              <a:rPr lang="en-US" dirty="0"/>
              <a:t>Collecting gems increase score</a:t>
            </a:r>
          </a:p>
          <a:p>
            <a:r>
              <a:rPr lang="en-US" dirty="0"/>
              <a:t>Hitting spikes causes player to lose lives</a:t>
            </a:r>
          </a:p>
          <a:p>
            <a:r>
              <a:rPr lang="en-US" dirty="0"/>
              <a:t>Falling off stage causes player to lose lives</a:t>
            </a:r>
          </a:p>
          <a:p>
            <a:r>
              <a:rPr lang="en-US" dirty="0"/>
              <a:t>Reaching the ladder continues to next level</a:t>
            </a:r>
          </a:p>
        </p:txBody>
      </p:sp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824154B3-8913-4A39-A4D0-7159DC096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17" y="760898"/>
            <a:ext cx="10982528" cy="6177672"/>
          </a:xfrm>
          <a:prstGeom prst="rect">
            <a:avLst/>
          </a:prstGeom>
        </p:spPr>
      </p:pic>
      <p:pic>
        <p:nvPicPr>
          <p:cNvPr id="7" name="Picture 6" descr="A star in the background&#10;&#10;Description automatically generated">
            <a:extLst>
              <a:ext uri="{FF2B5EF4-FFF2-40B4-BE49-F238E27FC236}">
                <a16:creationId xmlns:a16="http://schemas.microsoft.com/office/drawing/2014/main" id="{5295842E-8775-49AF-8858-E8431FD20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736" y="3849734"/>
            <a:ext cx="1327880" cy="1327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8BDABE-D9AD-461B-B7D3-CF1434CF9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007" y="3600745"/>
            <a:ext cx="248989" cy="24898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5E65B3D-52C7-43C3-BD51-5CEB4566F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4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26"/>
    </mc:Choice>
    <mc:Fallback>
      <p:transition spd="slow" advTm="31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CBB-1EBC-4D02-9E46-89E5302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2 -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F40A-50AE-469F-B085-6BCD67CD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graphics have been replaced/updated</a:t>
            </a:r>
          </a:p>
          <a:p>
            <a:r>
              <a:rPr lang="en-US" dirty="0"/>
              <a:t>White rectangles replaced with gray irregular shapes</a:t>
            </a:r>
          </a:p>
          <a:p>
            <a:r>
              <a:rPr lang="en-US" dirty="0"/>
              <a:t>Gave most levels cave background</a:t>
            </a:r>
          </a:p>
          <a:p>
            <a:r>
              <a:rPr lang="en-US" dirty="0"/>
              <a:t>All graphics made by me.  Exceptions:</a:t>
            </a:r>
          </a:p>
          <a:p>
            <a:pPr lvl="1"/>
            <a:r>
              <a:rPr lang="en-US" dirty="0"/>
              <a:t>Red Rectangles</a:t>
            </a:r>
          </a:p>
          <a:p>
            <a:pPr lvl="1"/>
            <a:r>
              <a:rPr lang="en-US" dirty="0"/>
              <a:t>Player Character</a:t>
            </a:r>
          </a:p>
          <a:p>
            <a:pPr lvl="1"/>
            <a:r>
              <a:rPr lang="en-US" dirty="0"/>
              <a:t>Buttons</a:t>
            </a:r>
          </a:p>
          <a:p>
            <a:pPr lvl="1"/>
            <a:r>
              <a:rPr lang="en-US" dirty="0"/>
              <a:t>Gems</a:t>
            </a:r>
          </a:p>
          <a:p>
            <a:pPr lvl="1"/>
            <a:r>
              <a:rPr lang="en-US" dirty="0"/>
              <a:t>Music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1C00F-7870-414A-BA0C-3B4AD005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028" y="3608962"/>
            <a:ext cx="6035006" cy="244488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20F7865-6C03-4AE4-99DF-1ACDAACEAD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8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52"/>
    </mc:Choice>
    <mc:Fallback>
      <p:transition spd="slow" advTm="40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7253-E521-451C-AFF7-DDDF8C20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F647-E826-4A3D-8DCF-5215EED53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Decently fun game</a:t>
            </a:r>
          </a:p>
          <a:p>
            <a:r>
              <a:rPr lang="en-US" dirty="0"/>
              <a:t>The gameplay mechanics are relatively bug free</a:t>
            </a:r>
          </a:p>
          <a:p>
            <a:r>
              <a:rPr lang="en-US" dirty="0"/>
              <a:t>I suck at graphic design</a:t>
            </a:r>
          </a:p>
          <a:p>
            <a:r>
              <a:rPr lang="en-US" dirty="0"/>
              <a:t>Took some trial &amp; error for code</a:t>
            </a:r>
          </a:p>
          <a:p>
            <a:r>
              <a:rPr lang="en-US" dirty="0"/>
              <a:t>Couldn’t fix some things.  Had to </a:t>
            </a:r>
            <a:r>
              <a:rPr lang="en-US"/>
              <a:t>be scrapped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37B5E12-156E-485E-91EA-22B861B0C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1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96"/>
    </mc:Choice>
    <mc:Fallback>
      <p:transition spd="slow" advTm="37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CBB-1EBC-4D02-9E46-89E5302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F40A-50AE-469F-B085-6BCD67CD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is multiple calculators in one application</a:t>
            </a:r>
          </a:p>
          <a:p>
            <a:r>
              <a:rPr lang="en-US" dirty="0"/>
              <a:t>Visual Studio 2019</a:t>
            </a:r>
          </a:p>
          <a:p>
            <a:r>
              <a:rPr lang="en-US" dirty="0"/>
              <a:t>Project was something self-taught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56188-1A69-4526-966B-498381C4C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91" y="4259053"/>
            <a:ext cx="10843967" cy="189401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6D9C70-A796-4E17-914E-04CE03EFD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39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73"/>
    </mc:Choice>
    <mc:Fallback>
      <p:transition spd="slow" advTm="12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CBB-1EBC-4D02-9E46-89E5302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3 -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F40A-50AE-469F-B085-6BCD67CD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language was Python</a:t>
            </a:r>
          </a:p>
          <a:p>
            <a:r>
              <a:rPr lang="en-US" dirty="0"/>
              <a:t>Console app</a:t>
            </a:r>
          </a:p>
          <a:p>
            <a:r>
              <a:rPr lang="en-US" dirty="0"/>
              <a:t>App is continuous without the proper input</a:t>
            </a:r>
          </a:p>
          <a:p>
            <a:endParaRPr lang="en-US" dirty="0"/>
          </a:p>
        </p:txBody>
      </p:sp>
      <p:pic>
        <p:nvPicPr>
          <p:cNvPr id="1026" name="Picture 2" descr="Python Logo PNG Images, Free Transparent Python Logo Download ...">
            <a:extLst>
              <a:ext uri="{FF2B5EF4-FFF2-40B4-BE49-F238E27FC236}">
                <a16:creationId xmlns:a16="http://schemas.microsoft.com/office/drawing/2014/main" id="{3974FAD9-730D-479E-8474-173BA81CC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60" y="218090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F4E5AE-93E8-43E9-A733-D05AF552A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12"/>
    </mc:Choice>
    <mc:Fallback>
      <p:transition spd="slow" advTm="20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7194-1363-4125-BE51-D87A2BB0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3 -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9EA2-B8B2-449F-AADE-5E5B3173E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 in python because of  YouTube videos</a:t>
            </a:r>
          </a:p>
          <a:p>
            <a:r>
              <a:rPr lang="en-US" dirty="0"/>
              <a:t>Wanted to push myself by learning new language</a:t>
            </a:r>
          </a:p>
          <a:p>
            <a:r>
              <a:rPr lang="en-US" dirty="0"/>
              <a:t>Created calculators that I knew people around me needed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95A05D9-1E6F-4903-90A7-F8D6F7EA7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52"/>
    </mc:Choice>
    <mc:Fallback>
      <p:transition spd="slow" advTm="33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3E4D-474F-4E87-9BBF-12F01F8D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4035D-B281-4B2E-8AC4-2F03D944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Navbar scrolls down the page</a:t>
            </a:r>
          </a:p>
          <a:p>
            <a:r>
              <a:rPr lang="en-US" dirty="0"/>
              <a:t>Three different sections: Portfolio, About, and Contact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C884C-2E93-44C5-99AE-75061FE5F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490" y="3429000"/>
            <a:ext cx="9054369" cy="808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5C3A7-B8A2-4110-B14D-03C2FD934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349" y="4408231"/>
            <a:ext cx="3969302" cy="715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64EFB-EDA3-4455-9B25-68BF988FF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505" y="5263628"/>
            <a:ext cx="2810337" cy="574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ED102-B30D-453B-B798-5EEBEFCDD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058" y="5977361"/>
            <a:ext cx="3431229" cy="74802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972A4DB-3CF7-47C2-BE73-1A1D21FBC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2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49"/>
    </mc:Choice>
    <mc:Fallback>
      <p:transition spd="slow" advTm="15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CBB-1EBC-4D02-9E46-89E5302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3 -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F40A-50AE-469F-B085-6BCD67CD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Calculators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Pythagorean Theorem</a:t>
            </a:r>
          </a:p>
          <a:p>
            <a:r>
              <a:rPr lang="en-US" dirty="0"/>
              <a:t>Simple &amp; Compound Interest</a:t>
            </a:r>
          </a:p>
          <a:p>
            <a:r>
              <a:rPr lang="en-US" dirty="0"/>
              <a:t>Distance Formula</a:t>
            </a:r>
          </a:p>
          <a:p>
            <a:r>
              <a:rPr lang="en-US" dirty="0"/>
              <a:t>Quadratic Formula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66F17-E370-4FD5-9D63-612132D7F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482" y="2241799"/>
            <a:ext cx="5715588" cy="340366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E18214-EA24-448D-ADC8-AB312DBD7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5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7"/>
    </mc:Choice>
    <mc:Fallback>
      <p:transition spd="slow" advTm="26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CBB-1EBC-4D02-9E46-89E5302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 – Input/output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F40A-50AE-469F-B085-6BCD67CD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1-6 to choose calculator or 999 to exit program</a:t>
            </a:r>
          </a:p>
          <a:p>
            <a:r>
              <a:rPr lang="en-US" dirty="0"/>
              <a:t>Follow directions for number input</a:t>
            </a:r>
          </a:p>
          <a:p>
            <a:pPr lvl="1"/>
            <a:r>
              <a:rPr lang="en-US" dirty="0"/>
              <a:t>Enter rates as decimals</a:t>
            </a:r>
          </a:p>
          <a:p>
            <a:r>
              <a:rPr lang="en-US" dirty="0"/>
              <a:t>Gain the answer for the selected calculator</a:t>
            </a:r>
          </a:p>
          <a:p>
            <a:r>
              <a:rPr lang="en-US" dirty="0"/>
              <a:t>Repeat until finished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6B43B-D132-4E73-B404-3B64D539A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674" y="2770891"/>
            <a:ext cx="5175190" cy="3477509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F9FA2EF6-B514-42BB-A733-99B639D8FD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1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42"/>
    </mc:Choice>
    <mc:Fallback>
      <p:transition spd="slow" advTm="23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7253-E521-451C-AFF7-DDDF8C20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F647-E826-4A3D-8DCF-5215EED53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Learned</a:t>
            </a:r>
          </a:p>
          <a:p>
            <a:pPr lvl="1"/>
            <a:r>
              <a:rPr lang="en-US" dirty="0"/>
              <a:t>Documentation uses #</a:t>
            </a:r>
          </a:p>
          <a:p>
            <a:pPr lvl="1"/>
            <a:r>
              <a:rPr lang="en-US" dirty="0"/>
              <a:t>How if statements, while loops, and methods work</a:t>
            </a:r>
          </a:p>
          <a:p>
            <a:pPr lvl="1"/>
            <a:r>
              <a:rPr lang="en-US" dirty="0"/>
              <a:t>Math functions</a:t>
            </a:r>
          </a:p>
          <a:p>
            <a:r>
              <a:rPr lang="en-US" dirty="0"/>
              <a:t>Have more to learn</a:t>
            </a:r>
          </a:p>
          <a:p>
            <a:r>
              <a:rPr lang="en-US" dirty="0"/>
              <a:t>I want to continue honing this skill/language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2895AA-84F9-49C9-9DA1-ADD6236A9E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98"/>
    </mc:Choice>
    <mc:Fallback>
      <p:transition spd="slow" advTm="22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4AFA-0EF2-47BE-B373-3D09CC14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C8A62-A5A3-46F3-9B6B-0D83E5DF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Jain, S., Goel, S., </a:t>
            </a:r>
            <a:r>
              <a:rPr lang="en-US" dirty="0" err="1"/>
              <a:t>Baranwal</a:t>
            </a:r>
            <a:r>
              <a:rPr lang="en-US" dirty="0"/>
              <a:t>, S., &amp; Singh, D. (n.d.). Python Programming Language. 	Retrieved June 2020, from </a:t>
            </a:r>
            <a:r>
              <a:rPr lang="en-US" dirty="0">
                <a:hlinkClick r:id="rId4"/>
              </a:rPr>
              <a:t>https://www.geeksforgeeks.org/python-</a:t>
            </a:r>
            <a:r>
              <a:rPr lang="en-US" dirty="0"/>
              <a:t>	programming-language/</a:t>
            </a:r>
          </a:p>
          <a:p>
            <a:r>
              <a:rPr lang="en-US" dirty="0"/>
              <a:t>Mark Otto, J. T. (2010). Bootstrap. Retrieved June 2020, from </a:t>
            </a:r>
            <a:r>
              <a:rPr lang="en-US" dirty="0">
                <a:hlinkClick r:id="rId5"/>
              </a:rPr>
              <a:t>https://getbootstrap.com/</a:t>
            </a:r>
            <a:endParaRPr lang="en-US" dirty="0"/>
          </a:p>
          <a:p>
            <a:r>
              <a:rPr lang="en-US" dirty="0"/>
              <a:t>Joey for the music</a:t>
            </a:r>
          </a:p>
          <a:p>
            <a:r>
              <a:rPr lang="en-US" dirty="0"/>
              <a:t>Unity Store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39B09AA-FAA6-4CD3-A16B-10CCB2EC2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9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3"/>
    </mc:Choice>
    <mc:Fallback>
      <p:transition spd="slow" advTm="4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AEA4-E20F-491A-B87E-F14030A8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 -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B960F-B548-4A4B-80C8-56F208E4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Portfolio section contains cards for different projects</a:t>
            </a:r>
          </a:p>
          <a:p>
            <a:r>
              <a:rPr lang="en-US" dirty="0"/>
              <a:t>Each card takes you to the individual Page of its project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4500B-A463-4FE3-9674-3FCC72808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802" y="3319506"/>
            <a:ext cx="5771745" cy="307242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3F8A99C-2BE1-49A6-A9A1-F448BB4D6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4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09"/>
    </mc:Choice>
    <mc:Fallback>
      <p:transition spd="slow" advTm="14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67D1-87DA-4652-86D1-4D29D038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 -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03F6-58C2-49A2-A5EC-65BC818AC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r>
              <a:rPr lang="en-US" dirty="0"/>
              <a:t>Pictures of project</a:t>
            </a:r>
          </a:p>
          <a:p>
            <a:r>
              <a:rPr lang="en-US" dirty="0"/>
              <a:t>Description of project</a:t>
            </a:r>
          </a:p>
          <a:p>
            <a:r>
              <a:rPr lang="en-US" dirty="0"/>
              <a:t>Link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Project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1F7AE-664D-4EA4-92E7-DC1941116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743" y="2337739"/>
            <a:ext cx="7579180" cy="3453461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7DFEDC9D-3E9B-48F6-B410-008C01BB24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40"/>
    </mc:Choice>
    <mc:Fallback>
      <p:transition spd="slow" advTm="26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CBB-1EBC-4D02-9E46-89E5302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F40A-50AE-469F-B085-6BCD67CD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is an MVC Website</a:t>
            </a:r>
          </a:p>
          <a:p>
            <a:r>
              <a:rPr lang="en-US" dirty="0"/>
              <a:t>Visual Studio 2019</a:t>
            </a:r>
          </a:p>
          <a:p>
            <a:r>
              <a:rPr lang="en-US" dirty="0"/>
              <a:t>Database is in SQL Server Management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B489C-5D1C-4678-84F8-39808A87E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778" y="2475407"/>
            <a:ext cx="4409173" cy="2936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75D576-9922-437E-9C6A-E3AD72304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163" y="3789671"/>
            <a:ext cx="4812356" cy="306832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1BFB3E0-7B7E-45A2-9E72-61BF24AA4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5"/>
    </mc:Choice>
    <mc:Fallback>
      <p:transition spd="slow" advTm="12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7C9C-A239-44A3-8CE6-47B4EBDF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CC6CF-10D4-41E7-8B46-78AE10390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 blocks for NPCs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Characteristics</a:t>
            </a:r>
          </a:p>
          <a:p>
            <a:r>
              <a:rPr lang="en-US" dirty="0"/>
              <a:t>Talents</a:t>
            </a:r>
          </a:p>
          <a:p>
            <a:r>
              <a:rPr lang="en-US" dirty="0"/>
              <a:t>Abilities</a:t>
            </a:r>
          </a:p>
          <a:p>
            <a:r>
              <a:rPr lang="en-US" dirty="0"/>
              <a:t>Skills</a:t>
            </a:r>
          </a:p>
          <a:p>
            <a:r>
              <a:rPr lang="en-US" dirty="0"/>
              <a:t>Weapons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224F3-1EF0-4642-A31E-A388731E0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29" y="2592798"/>
            <a:ext cx="5771745" cy="270166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B9B792A-F198-4A20-921B-9D9505C02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2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0"/>
    </mc:Choice>
    <mc:Fallback>
      <p:transition spd="slow" advTm="16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53CE-DF61-42B2-9DE9-39312C0E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254D-ABBD-4165-9246-A24BC5C9B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database entries</a:t>
            </a:r>
          </a:p>
          <a:p>
            <a:r>
              <a:rPr lang="en-US" dirty="0"/>
              <a:t>Edit existing entries</a:t>
            </a:r>
          </a:p>
          <a:p>
            <a:r>
              <a:rPr lang="en-US" dirty="0"/>
              <a:t>Search entries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FF175-06B6-454F-B385-6135A8DB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620" y="1995293"/>
            <a:ext cx="2939080" cy="3842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BBB685-F009-4573-BBD8-4189CD256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466" y="1995293"/>
            <a:ext cx="2629456" cy="3842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64E04-63D7-4DAF-A09E-1CE1FBD44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5" y="3943632"/>
            <a:ext cx="6267855" cy="189434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7FDD831-7C2E-4D94-B512-FA4BF320B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0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85"/>
    </mc:Choice>
    <mc:Fallback>
      <p:transition spd="slow" advTm="11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6537-ACB5-4CFC-B0C9-211C8D6F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B3112-9C7C-4C66-BD44-7B83E78D2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SQL</a:t>
            </a:r>
          </a:p>
          <a:p>
            <a:r>
              <a:rPr lang="en-US" dirty="0"/>
              <a:t>Connects to database</a:t>
            </a:r>
          </a:p>
          <a:p>
            <a:r>
              <a:rPr lang="en-US" dirty="0"/>
              <a:t>Database holds the data</a:t>
            </a:r>
          </a:p>
          <a:p>
            <a:r>
              <a:rPr lang="en-US" dirty="0"/>
              <a:t>Website filters and processes data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23C493B-33A4-4850-8EE3-1C6AD91BBF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62"/>
    </mc:Choice>
    <mc:Fallback>
      <p:transition spd="slow" advTm="18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C799-111C-4221-91A9-EB102C64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–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7272B-F3BC-43BD-BBC6-14052E6E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entries in database</a:t>
            </a:r>
          </a:p>
          <a:p>
            <a:r>
              <a:rPr lang="en-US" dirty="0"/>
              <a:t>Updated entries in database</a:t>
            </a:r>
          </a:p>
          <a:p>
            <a:r>
              <a:rPr lang="en-US" dirty="0"/>
              <a:t>Views entries with similar names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CDD1F-67BF-4A1F-8561-EF9F0D6CC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217" y="2096064"/>
            <a:ext cx="6417836" cy="367801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C36B6EA-E6E6-4BA5-B2B9-993B50DB7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9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10"/>
    </mc:Choice>
    <mc:Fallback>
      <p:transition spd="slow" advTm="28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277</TotalTime>
  <Words>585</Words>
  <Application>Microsoft Office PowerPoint</Application>
  <PresentationFormat>Widescreen</PresentationFormat>
  <Paragraphs>122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Bookman Old Style</vt:lpstr>
      <vt:lpstr>Rockwell</vt:lpstr>
      <vt:lpstr>Damask</vt:lpstr>
      <vt:lpstr>Computer Programming Internship Project Presentation</vt:lpstr>
      <vt:lpstr>Web Interface - Basics</vt:lpstr>
      <vt:lpstr>Web Interface - Portfolio</vt:lpstr>
      <vt:lpstr>Web Interface - Projects</vt:lpstr>
      <vt:lpstr>Project 1 - Basics</vt:lpstr>
      <vt:lpstr>Project 1 - Description</vt:lpstr>
      <vt:lpstr>Project 1 - Input</vt:lpstr>
      <vt:lpstr>Project 1 - Process</vt:lpstr>
      <vt:lpstr>Project 1 – Output</vt:lpstr>
      <vt:lpstr>Reflection</vt:lpstr>
      <vt:lpstr>Project 2 - Basics</vt:lpstr>
      <vt:lpstr>Project 2 - Process</vt:lpstr>
      <vt:lpstr>Project 2 - Description</vt:lpstr>
      <vt:lpstr>Project 2 - Player</vt:lpstr>
      <vt:lpstr>Project 2 - Graphics</vt:lpstr>
      <vt:lpstr>Reflection</vt:lpstr>
      <vt:lpstr>Project 3 - Basics</vt:lpstr>
      <vt:lpstr>Project 3 - Process</vt:lpstr>
      <vt:lpstr>Project 3 - Why</vt:lpstr>
      <vt:lpstr>Project 3 - Description</vt:lpstr>
      <vt:lpstr>Project 3 – Input/output</vt:lpstr>
      <vt:lpstr>Reflection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Programming Internship Project Presentation</dc:title>
  <dc:creator>jakob wagner</dc:creator>
  <cp:lastModifiedBy>jakob wagner</cp:lastModifiedBy>
  <cp:revision>49</cp:revision>
  <dcterms:created xsi:type="dcterms:W3CDTF">2020-06-29T14:02:11Z</dcterms:created>
  <dcterms:modified xsi:type="dcterms:W3CDTF">2020-07-01T16:35:23Z</dcterms:modified>
</cp:coreProperties>
</file>